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593" autoAdjust="0"/>
  </p:normalViewPr>
  <p:slideViewPr>
    <p:cSldViewPr snapToGrid="0">
      <p:cViewPr varScale="1">
        <p:scale>
          <a:sx n="42" d="100"/>
          <a:sy n="42" d="100"/>
        </p:scale>
        <p:origin x="255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28734-37CE-4C77-BC5C-C7752DC0190A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C755-97EF-43EC-8DA1-21F7B4C72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7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наше время Интернет стал неотъемлемой частью жизни каждого современного человека, и нахимовцы не являются исключением. В стенах училища воспитанники ограничены в использовании Интернета списком разрешенных сайтов, но за пределами учебного заведения, как правило, имеют полную свободу, нередко попадая под негативное влияние (пропаганда насилия, </a:t>
            </a:r>
            <a:r>
              <a:rPr lang="ru-RU" dirty="0" err="1" smtClean="0"/>
              <a:t>табакокурения</a:t>
            </a:r>
            <a:r>
              <a:rPr lang="ru-RU" dirty="0" smtClean="0"/>
              <a:t>, наркотиков и т.д.).</a:t>
            </a:r>
          </a:p>
          <a:p>
            <a:r>
              <a:rPr lang="ru-RU" dirty="0" smtClean="0"/>
              <a:t>	Запреты и установление жесткой цензуры часто приводят к обратному эффекту. У подростка усиливается интерес и появляются новые способы обойти ограничения.</a:t>
            </a:r>
          </a:p>
          <a:p>
            <a:r>
              <a:rPr lang="ru-RU" dirty="0" smtClean="0"/>
              <a:t>	Учитывая данное, можно пойти путем интеграции взрослого человека (в частности, воспитателя) в он-</a:t>
            </a:r>
            <a:r>
              <a:rPr lang="ru-RU" dirty="0" err="1" smtClean="0"/>
              <a:t>лайн</a:t>
            </a:r>
            <a:r>
              <a:rPr lang="ru-RU" dirty="0" smtClean="0"/>
              <a:t> жизнь воспитанника, использую социальные сети.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C755-97EF-43EC-8DA1-21F7B4C721B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5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Основное понятие нашей деятельности – информационная грамотность, определение представлено на слайде. Главное в нем – это глаголы ИСКАТЬ, ВЫБИРАТЬ, ОЦЕНИВАТЬ. </a:t>
            </a:r>
          </a:p>
          <a:p>
            <a:endParaRPr lang="ru-RU" dirty="0" smtClean="0"/>
          </a:p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C755-97EF-43EC-8DA1-21F7B4C721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2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Наш</a:t>
            </a:r>
            <a:r>
              <a:rPr lang="ru-RU" baseline="0" dirty="0" smtClean="0"/>
              <a:t> опыт общения с нахимовцами показывает, что соц. сеть может быть использована в воспитательных  целях.</a:t>
            </a:r>
          </a:p>
          <a:p>
            <a:endParaRPr lang="ru-RU" dirty="0" smtClean="0"/>
          </a:p>
          <a:p>
            <a:r>
              <a:rPr lang="ru-RU" dirty="0" smtClean="0"/>
              <a:t>Рассмотрим несколько организационных форм взаимодействия с воспитанниками посредством социальных сетей.</a:t>
            </a:r>
          </a:p>
          <a:p>
            <a:r>
              <a:rPr lang="ru-RU" dirty="0" smtClean="0"/>
              <a:t>Собственная новостная лента. Должна быть современна, соответствовать  интересам целевой аудитории.</a:t>
            </a:r>
          </a:p>
          <a:p>
            <a:r>
              <a:rPr lang="ru-RU" dirty="0" smtClean="0"/>
              <a:t>Личная переписка с воспитанниками.</a:t>
            </a:r>
          </a:p>
          <a:p>
            <a:r>
              <a:rPr lang="ru-RU" dirty="0" smtClean="0"/>
              <a:t>Посещение личных страниц (только по легитимным поводам).</a:t>
            </a:r>
          </a:p>
          <a:p>
            <a:r>
              <a:rPr lang="ru-RU" dirty="0" smtClean="0"/>
              <a:t>Отслеживание реакций на различные события (Фото, ролики, комментарии, текстовая информация).</a:t>
            </a:r>
          </a:p>
          <a:p>
            <a:r>
              <a:rPr lang="ru-RU" dirty="0" smtClean="0"/>
              <a:t>Анализ контактов и подписок воспитанников.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C755-97EF-43EC-8DA1-21F7B4C721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6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указанные формы взаимодействия не могут быть реализованы без выполнения необходимых условий, дающих возможность использовать данный инструмент:</a:t>
            </a:r>
          </a:p>
          <a:p>
            <a:r>
              <a:rPr lang="ru-RU" dirty="0" smtClean="0"/>
              <a:t>•	доверительные отношения</a:t>
            </a:r>
          </a:p>
          <a:p>
            <a:r>
              <a:rPr lang="ru-RU" dirty="0" smtClean="0"/>
              <a:t>•	личный пример</a:t>
            </a:r>
          </a:p>
          <a:p>
            <a:r>
              <a:rPr lang="ru-RU" dirty="0" smtClean="0"/>
              <a:t>•	привлекательный повод</a:t>
            </a:r>
          </a:p>
          <a:p>
            <a:r>
              <a:rPr lang="ru-RU" dirty="0" smtClean="0"/>
              <a:t>•	общие интересы</a:t>
            </a:r>
          </a:p>
          <a:p>
            <a:r>
              <a:rPr lang="ru-RU" dirty="0" smtClean="0"/>
              <a:t>•	систематичность</a:t>
            </a:r>
          </a:p>
          <a:p>
            <a:endParaRPr lang="ru-RU" dirty="0" smtClean="0"/>
          </a:p>
          <a:p>
            <a:r>
              <a:rPr lang="ru-RU" dirty="0" smtClean="0"/>
              <a:t>	Работа в данном направлении должна постоянно развиваться и совершенствоваться. В сети появляются новые возможности и формы для общения, в приложениях - новые функции, знание и умение пользоваться которыми позволит вам комфортно взаимодействовать с воспитанниками в мире информационного и социального пространства.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C755-97EF-43EC-8DA1-21F7B4C721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4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Информационную грамотность можно воспитывать посредством соц. сетей. Описанные в докладе формы и условия являются обязательными условиями для эффективной работы.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C755-97EF-43EC-8DA1-21F7B4C721B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4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0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6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4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2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07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3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90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6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7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E29F-592C-4331-85B7-4CC5B3C7F4FB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9F8D-CBEF-4DA5-8F80-810BD8F3C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3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31862"/>
            <a:ext cx="9144000" cy="243046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СОЦИАЛЬНЫЕ СЕТИ В РАБОТЕ ВОСПИТАТЕЛЯ КАК СРЕДСТВО РАЗВИТИЯ ИНФОРМАЦИОННОЙ ГРАМОТНОСТИ ВОСПИТАННИКОВ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44913"/>
            <a:ext cx="9144000" cy="165576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учебного курса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Скшипик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Сергей Юрьевич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50" y="1264627"/>
            <a:ext cx="7886700" cy="297757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ГРАМОТНОСТЬ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умение определять информационную потребность, а также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искать, выбирать, оценивать и интерпретировать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нужную информацию вне зависимости от того, в каком виде пользователь ее нашел.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59612"/>
            <a:ext cx="7886700" cy="38875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50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Собственная </a:t>
            </a:r>
            <a:r>
              <a:rPr lang="ru-RU" sz="2250" dirty="0">
                <a:latin typeface="Arial" panose="020B0604020202020204" pitchFamily="34" charset="0"/>
                <a:cs typeface="Arial" panose="020B0604020202020204" pitchFamily="34" charset="0"/>
              </a:rPr>
              <a:t>новостная лента. </a:t>
            </a:r>
            <a:r>
              <a:rPr lang="ru-RU" sz="2250" dirty="0">
                <a:latin typeface="Arial" panose="020B0604020202020204" pitchFamily="34" charset="0"/>
                <a:cs typeface="Arial" panose="020B0604020202020204" pitchFamily="34" charset="0"/>
              </a:rPr>
              <a:t>Должна быть современна, соответствовать  интересам целевой аудитории.</a:t>
            </a:r>
          </a:p>
          <a:p>
            <a:r>
              <a:rPr lang="ru-RU" sz="2250" dirty="0">
                <a:latin typeface="Arial" panose="020B0604020202020204" pitchFamily="34" charset="0"/>
                <a:cs typeface="Arial" panose="020B0604020202020204" pitchFamily="34" charset="0"/>
              </a:rPr>
              <a:t>Личная переписка с воспитанниками.</a:t>
            </a:r>
          </a:p>
          <a:p>
            <a:r>
              <a:rPr lang="ru-RU" sz="2250" dirty="0">
                <a:latin typeface="Arial" panose="020B0604020202020204" pitchFamily="34" charset="0"/>
                <a:cs typeface="Arial" panose="020B0604020202020204" pitchFamily="34" charset="0"/>
              </a:rPr>
              <a:t>Посещение личных страниц (только по легитимным поводам).</a:t>
            </a:r>
          </a:p>
          <a:p>
            <a:r>
              <a:rPr lang="ru-RU" sz="2250" dirty="0">
                <a:latin typeface="Arial" panose="020B0604020202020204" pitchFamily="34" charset="0"/>
                <a:cs typeface="Arial" panose="020B0604020202020204" pitchFamily="34" charset="0"/>
              </a:rPr>
              <a:t>Отслеживание реакций на различные события (Фото, ролики, комментарии, текстовая информация).</a:t>
            </a:r>
          </a:p>
          <a:p>
            <a:r>
              <a:rPr lang="ru-RU" sz="2250" dirty="0">
                <a:latin typeface="Arial" panose="020B0604020202020204" pitchFamily="34" charset="0"/>
                <a:cs typeface="Arial" panose="020B0604020202020204" pitchFamily="34" charset="0"/>
              </a:rPr>
              <a:t>Анализ контактов и подписок воспитанников.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0149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ВЗАИМОДЕЙСТВИЯ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 ВОСПИТАННИКАМИ 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ПОСРЕДСТВОМ СОЦИАЛЬНЫХ СЕТЕЙ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7350" y="1968500"/>
            <a:ext cx="7124700" cy="4351338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Доверительные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отношения.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Личный пример.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Привлекательный повод.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интересы.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Систематичность.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3368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РАБОТЫ С ВОСПИТАННИКАМИ 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ПОСРЕДСТВОМ СОЦИАЛЬНЫХ СЕТЕЙ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31862"/>
            <a:ext cx="9144000" cy="243046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СОЦИАЛЬНЫЕ СЕТИ В РАБОТЕ ВОСПИТАТЕЛЯ КАК СРЕДСТВО РАЗВИТИЯ ИНФОРМАЦИОННОЙ ГРАМОТНОСТИ ВОСПИТАННИКОВ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44913"/>
            <a:ext cx="9144000" cy="165576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учебного курса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Скшипик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Сергей Юрьевич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355</Words>
  <Application>Microsoft Office PowerPoint</Application>
  <PresentationFormat>Экран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СОЦИАЛЬНЫЕ СЕТИ В РАБОТЕ ВОСПИТАТЕЛЯ КАК СРЕДСТВО РАЗВИТИЯ ИНФОРМАЦИОННОЙ ГРАМОТНОСТИ ВОСПИТАННИКОВ</vt:lpstr>
      <vt:lpstr>Презентация PowerPoint</vt:lpstr>
      <vt:lpstr>Презентация PowerPoint</vt:lpstr>
      <vt:lpstr>Презентация PowerPoint</vt:lpstr>
      <vt:lpstr>СОЦИАЛЬНЫЕ СЕТИ В РАБОТЕ ВОСПИТАТЕЛЯ КАК СРЕДСТВО РАЗВИТИЯ ИНФОРМАЦИОННОЙ ГРАМОТНОСТИ ВОСПИТАННИКОВ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сети в работе воспитателя как средство развития информационной грамотности воспитанников.</dc:title>
  <dc:creator>Скшипик Сергей Юрьевич</dc:creator>
  <cp:lastModifiedBy>Саврасова Анна Николаевна</cp:lastModifiedBy>
  <cp:revision>6</cp:revision>
  <dcterms:created xsi:type="dcterms:W3CDTF">2022-09-27T13:10:05Z</dcterms:created>
  <dcterms:modified xsi:type="dcterms:W3CDTF">2022-09-27T13:58:37Z</dcterms:modified>
</cp:coreProperties>
</file>